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1" r:id="rId1"/>
  </p:sldMasterIdLst>
  <p:notesMasterIdLst>
    <p:notesMasterId r:id="rId15"/>
  </p:notesMasterIdLst>
  <p:sldIdLst>
    <p:sldId id="256" r:id="rId2"/>
    <p:sldId id="260" r:id="rId3"/>
    <p:sldId id="275" r:id="rId4"/>
    <p:sldId id="266" r:id="rId5"/>
    <p:sldId id="273" r:id="rId6"/>
    <p:sldId id="274" r:id="rId7"/>
    <p:sldId id="262" r:id="rId8"/>
    <p:sldId id="259" r:id="rId9"/>
    <p:sldId id="257" r:id="rId10"/>
    <p:sldId id="263" r:id="rId11"/>
    <p:sldId id="269" r:id="rId12"/>
    <p:sldId id="268" r:id="rId13"/>
    <p:sldId id="27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77" autoAdjust="0"/>
    <p:restoredTop sz="54031" autoAdjust="0"/>
  </p:normalViewPr>
  <p:slideViewPr>
    <p:cSldViewPr snapToGrid="0">
      <p:cViewPr>
        <p:scale>
          <a:sx n="24" d="100"/>
          <a:sy n="24" d="100"/>
        </p:scale>
        <p:origin x="2284" y="24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403312-38E6-4810-9069-FFC7DB10CECA}" type="datetimeFigureOut">
              <a:rPr lang="nb-NO" smtClean="0"/>
              <a:t>09.06.2013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A77FBC-E72D-479A-BAF7-A9ED462E72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401376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This</a:t>
            </a:r>
            <a:r>
              <a:rPr lang="nb-NO" baseline="0" dirty="0" smtClean="0"/>
              <a:t> is his first </a:t>
            </a:r>
            <a:r>
              <a:rPr lang="nb-NO" baseline="0" dirty="0" err="1" smtClean="0"/>
              <a:t>public</a:t>
            </a:r>
            <a:r>
              <a:rPr lang="nb-NO" baseline="0" dirty="0" smtClean="0"/>
              <a:t> </a:t>
            </a:r>
            <a:r>
              <a:rPr lang="nb-NO" baseline="0" dirty="0" err="1" smtClean="0"/>
              <a:t>appearance</a:t>
            </a:r>
            <a:r>
              <a:rPr lang="nb-NO" baseline="0" dirty="0" smtClean="0"/>
              <a:t>, </a:t>
            </a:r>
            <a:r>
              <a:rPr lang="nb-NO" baseline="0" dirty="0" err="1" smtClean="0"/>
              <a:t>possibly</a:t>
            </a:r>
            <a:r>
              <a:rPr lang="nb-NO" baseline="0" dirty="0" smtClean="0"/>
              <a:t> his last</a:t>
            </a:r>
            <a:r>
              <a:rPr lang="nb-NO" baseline="0" dirty="0" smtClean="0"/>
              <a:t>?</a:t>
            </a:r>
          </a:p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309699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err="1" smtClean="0"/>
              <a:t>There</a:t>
            </a:r>
            <a:r>
              <a:rPr lang="nb-NO" dirty="0" smtClean="0"/>
              <a:t> </a:t>
            </a:r>
            <a:r>
              <a:rPr lang="nb-NO" dirty="0" err="1" smtClean="0"/>
              <a:t>are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good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reasons</a:t>
            </a:r>
            <a:r>
              <a:rPr lang="nb-NO" baseline="0" dirty="0" smtClean="0"/>
              <a:t> to not do as </a:t>
            </a:r>
            <a:r>
              <a:rPr lang="nb-NO" baseline="0" dirty="0" err="1" smtClean="0"/>
              <a:t>you</a:t>
            </a:r>
            <a:r>
              <a:rPr lang="nb-NO" baseline="0" dirty="0" smtClean="0"/>
              <a:t> </a:t>
            </a:r>
            <a:r>
              <a:rPr lang="nb-NO" baseline="0" dirty="0" err="1" smtClean="0"/>
              <a:t>are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told</a:t>
            </a:r>
            <a:endParaRPr lang="nb-NO" baseline="0" dirty="0" smtClean="0"/>
          </a:p>
          <a:p>
            <a:r>
              <a:rPr lang="nb-NO" baseline="0" dirty="0" err="1" smtClean="0"/>
              <a:t>There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are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good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reasons</a:t>
            </a:r>
            <a:r>
              <a:rPr lang="nb-NO" baseline="0" dirty="0" smtClean="0"/>
              <a:t> to </a:t>
            </a:r>
            <a:r>
              <a:rPr lang="nb-NO" baseline="0" dirty="0" err="1" smtClean="0"/>
              <a:t>dare</a:t>
            </a:r>
            <a:r>
              <a:rPr lang="nb-NO" baseline="0" dirty="0" smtClean="0"/>
              <a:t> to be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clown</a:t>
            </a:r>
            <a:endParaRPr lang="nb-NO" baseline="0" dirty="0" smtClean="0"/>
          </a:p>
          <a:p>
            <a:r>
              <a:rPr lang="nb-NO" baseline="0" dirty="0" err="1" smtClean="0"/>
              <a:t>Ignore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ignorant masses </a:t>
            </a:r>
            <a:r>
              <a:rPr lang="nb-NO" baseline="0" dirty="0" err="1" smtClean="0"/>
              <a:t>of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Enterprise </a:t>
            </a:r>
          </a:p>
          <a:p>
            <a:r>
              <a:rPr lang="nb-NO" baseline="0" dirty="0" smtClean="0"/>
              <a:t>The </a:t>
            </a:r>
            <a:r>
              <a:rPr lang="nb-NO" baseline="0" dirty="0" err="1" smtClean="0"/>
              <a:t>clown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declares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victory</a:t>
            </a:r>
            <a:endParaRPr lang="nb-NO" baseline="0" dirty="0" smtClean="0"/>
          </a:p>
          <a:p>
            <a:r>
              <a:rPr lang="nb-NO" baseline="0" dirty="0" err="1" smtClean="0"/>
              <a:t>Clown</a:t>
            </a:r>
            <a:r>
              <a:rPr lang="nb-NO" baseline="0" dirty="0" smtClean="0"/>
              <a:t> – Enterprise</a:t>
            </a:r>
          </a:p>
          <a:p>
            <a:r>
              <a:rPr lang="nb-NO" baseline="0" dirty="0" smtClean="0"/>
              <a:t>1 – 0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12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26602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Hi. I am @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TheEnterpriseClown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@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bjartnes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@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bjartnes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is a SharePoint Developer at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Computas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@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TheEnterpriseClown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is the alter ego of @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bjartnes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When @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bjartnes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starts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up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Visual Studio 2012 and TFS, his alter ego is fed with rage, screaming for VIM and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git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When @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bjartnes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carries his huge 32 GB RAM 2 spinning disks SharePoint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dev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environment around to the next scrum demo, almost breaking his back, you'll find @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TheEnterpriseClown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wants to go to a cool cafe at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Tøyen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to hack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away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 his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ultrabook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endParaRPr lang="nb-NO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I'm not making fun of personality disorders here. I'm just struggling myself between trying way to hard to be a cool hacker with a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linux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ultrabook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the fact that I make my money building SharePoint applications for the Enterprise. Being laughed at in all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camps</a:t>
            </a:r>
          </a:p>
          <a:p>
            <a:r>
              <a:rPr lang="nb-NO" dirty="0" smtClean="0"/>
              <a:t> </a:t>
            </a:r>
          </a:p>
          <a:p>
            <a:r>
              <a:rPr lang="nb-NO" dirty="0" smtClean="0"/>
              <a:t>@</a:t>
            </a:r>
            <a:r>
              <a:rPr lang="nb-NO" dirty="0" err="1" smtClean="0"/>
              <a:t>bjartnes</a:t>
            </a:r>
            <a:r>
              <a:rPr lang="nb-NO" dirty="0" smtClean="0"/>
              <a:t>, </a:t>
            </a:r>
            <a:r>
              <a:rPr lang="nb-NO" dirty="0" err="1" smtClean="0"/>
              <a:t>works</a:t>
            </a:r>
            <a:r>
              <a:rPr lang="nb-NO" dirty="0" smtClean="0"/>
              <a:t> at Computas</a:t>
            </a:r>
          </a:p>
          <a:p>
            <a:r>
              <a:rPr lang="nb-NO" dirty="0" smtClean="0"/>
              <a:t>@</a:t>
            </a:r>
            <a:r>
              <a:rPr lang="nb-NO" dirty="0" err="1" smtClean="0"/>
              <a:t>TheEnterpriseClown</a:t>
            </a:r>
            <a:r>
              <a:rPr lang="nb-NO" dirty="0" smtClean="0"/>
              <a:t>, messes </a:t>
            </a:r>
            <a:r>
              <a:rPr lang="nb-NO" dirty="0" err="1" smtClean="0"/>
              <a:t>with</a:t>
            </a:r>
            <a:r>
              <a:rPr lang="nb-NO" dirty="0" smtClean="0"/>
              <a:t> @</a:t>
            </a:r>
            <a:r>
              <a:rPr lang="nb-NO" dirty="0" err="1" smtClean="0"/>
              <a:t>bjartnes</a:t>
            </a:r>
            <a:r>
              <a:rPr lang="nb-NO" dirty="0" smtClean="0"/>
              <a:t> all </a:t>
            </a:r>
            <a:r>
              <a:rPr lang="nb-NO" dirty="0" err="1" smtClean="0"/>
              <a:t>day</a:t>
            </a:r>
            <a:endParaRPr lang="nb-NO" dirty="0" smtClean="0"/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40939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A</a:t>
            </a:r>
            <a:r>
              <a:rPr lang="nb-NO" baseline="0" dirty="0" smtClean="0"/>
              <a:t> </a:t>
            </a:r>
            <a:r>
              <a:rPr lang="nb-NO" baseline="0" dirty="0" err="1" smtClean="0"/>
              <a:t>fool</a:t>
            </a:r>
            <a:r>
              <a:rPr lang="nb-NO" baseline="0" dirty="0" smtClean="0"/>
              <a:t> in </a:t>
            </a:r>
            <a:r>
              <a:rPr lang="nb-NO" baseline="0" dirty="0" err="1" smtClean="0"/>
              <a:t>both</a:t>
            </a:r>
            <a:r>
              <a:rPr lang="nb-NO" baseline="0" dirty="0" smtClean="0"/>
              <a:t> camps. This is </a:t>
            </a:r>
            <a:r>
              <a:rPr lang="nb-NO" baseline="0" dirty="0" err="1" smtClean="0"/>
              <a:t>where</a:t>
            </a:r>
            <a:r>
              <a:rPr lang="nb-NO" baseline="0" dirty="0" smtClean="0"/>
              <a:t> I am </a:t>
            </a:r>
            <a:r>
              <a:rPr lang="nb-NO" baseline="0" dirty="0" err="1" smtClean="0"/>
              <a:t>stuck</a:t>
            </a:r>
            <a:r>
              <a:rPr lang="nb-NO" baseline="0" dirty="0" smtClean="0"/>
              <a:t>. </a:t>
            </a:r>
          </a:p>
          <a:p>
            <a:r>
              <a:rPr lang="nb-NO" baseline="0" dirty="0" smtClean="0"/>
              <a:t>I </a:t>
            </a:r>
            <a:r>
              <a:rPr lang="nb-NO" baseline="0" dirty="0" err="1" smtClean="0"/>
              <a:t>wear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mask </a:t>
            </a:r>
            <a:r>
              <a:rPr lang="nb-NO" baseline="0" dirty="0" err="1" smtClean="0"/>
              <a:t>of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clown</a:t>
            </a:r>
            <a:r>
              <a:rPr lang="nb-NO" baseline="0" dirty="0" smtClean="0"/>
              <a:t> for </a:t>
            </a:r>
            <a:r>
              <a:rPr lang="nb-NO" baseline="0" dirty="0" err="1" smtClean="0"/>
              <a:t>you</a:t>
            </a:r>
            <a:r>
              <a:rPr lang="nb-NO" baseline="0" dirty="0" smtClean="0"/>
              <a:t> to </a:t>
            </a:r>
            <a:r>
              <a:rPr lang="nb-NO" baseline="0" dirty="0" err="1" smtClean="0"/>
              <a:t>see</a:t>
            </a:r>
            <a:r>
              <a:rPr lang="nb-NO" baseline="0" dirty="0" smtClean="0"/>
              <a:t> my </a:t>
            </a:r>
            <a:r>
              <a:rPr lang="nb-NO" baseline="0" dirty="0" err="1" smtClean="0"/>
              <a:t>inner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suffering</a:t>
            </a:r>
            <a:endParaRPr lang="nb-NO" baseline="0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868955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err="1" smtClean="0"/>
              <a:t>Didn’t</a:t>
            </a:r>
            <a:r>
              <a:rPr lang="nb-NO" dirty="0" smtClean="0"/>
              <a:t> </a:t>
            </a:r>
            <a:r>
              <a:rPr lang="nb-NO" dirty="0" err="1" smtClean="0"/>
              <a:t>even</a:t>
            </a:r>
            <a:r>
              <a:rPr lang="nb-NO" dirty="0" smtClean="0"/>
              <a:t> </a:t>
            </a:r>
            <a:r>
              <a:rPr lang="nb-NO" dirty="0" err="1" smtClean="0"/>
              <a:t>bother</a:t>
            </a:r>
            <a:r>
              <a:rPr lang="nb-NO" dirty="0" smtClean="0"/>
              <a:t> putting</a:t>
            </a:r>
            <a:r>
              <a:rPr lang="nb-NO" baseline="0" dirty="0" smtClean="0"/>
              <a:t> </a:t>
            </a:r>
            <a:r>
              <a:rPr lang="nb-NO" baseline="0" smtClean="0"/>
              <a:t>in </a:t>
            </a:r>
            <a:r>
              <a:rPr lang="nb-NO" baseline="0" smtClean="0"/>
              <a:t>header</a:t>
            </a:r>
            <a:endParaRPr lang="nb-NO" baseline="0" dirty="0" smtClean="0"/>
          </a:p>
          <a:p>
            <a:endParaRPr lang="nb-NO" baseline="0" dirty="0" smtClean="0"/>
          </a:p>
          <a:p>
            <a:r>
              <a:rPr lang="nb-NO" baseline="0" dirty="0" err="1" smtClean="0"/>
              <a:t>Clash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of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cultures</a:t>
            </a:r>
            <a:r>
              <a:rPr lang="nb-NO" baseline="0" dirty="0" smtClean="0"/>
              <a:t>. </a:t>
            </a:r>
          </a:p>
          <a:p>
            <a:r>
              <a:rPr lang="nb-NO" baseline="0" dirty="0" err="1" smtClean="0"/>
              <a:t>Why</a:t>
            </a:r>
            <a:r>
              <a:rPr lang="nb-NO" baseline="0" dirty="0" smtClean="0"/>
              <a:t>?</a:t>
            </a:r>
          </a:p>
          <a:p>
            <a:endParaRPr lang="nb-NO" baseline="0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554897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err="1" smtClean="0"/>
              <a:t>Good</a:t>
            </a:r>
            <a:r>
              <a:rPr lang="nb-NO" dirty="0" smtClean="0"/>
              <a:t> Wizard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106836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err="1" smtClean="0"/>
              <a:t>Evil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wizard</a:t>
            </a:r>
            <a:endParaRPr lang="nb-NO" baseline="0" dirty="0" smtClean="0"/>
          </a:p>
          <a:p>
            <a:r>
              <a:rPr lang="nb-NO" baseline="0" dirty="0" err="1" smtClean="0"/>
              <a:t>Blurring</a:t>
            </a:r>
            <a:r>
              <a:rPr lang="nb-NO" baseline="0" dirty="0" smtClean="0"/>
              <a:t> </a:t>
            </a:r>
            <a:r>
              <a:rPr lang="nb-NO" baseline="0" dirty="0" err="1" smtClean="0"/>
              <a:t>your</a:t>
            </a:r>
            <a:r>
              <a:rPr lang="nb-NO" baseline="0" dirty="0" smtClean="0"/>
              <a:t> </a:t>
            </a:r>
            <a:r>
              <a:rPr lang="nb-NO" baseline="0" dirty="0" err="1" smtClean="0"/>
              <a:t>eyes</a:t>
            </a:r>
            <a:endParaRPr lang="nb-NO" baseline="0" dirty="0" smtClean="0"/>
          </a:p>
          <a:p>
            <a:r>
              <a:rPr lang="nb-NO" baseline="0" dirty="0" err="1" smtClean="0"/>
              <a:t>You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can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no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see</a:t>
            </a:r>
            <a:r>
              <a:rPr lang="nb-NO" baseline="0" dirty="0" smtClean="0"/>
              <a:t> or </a:t>
            </a:r>
            <a:r>
              <a:rPr lang="nb-NO" baseline="0" dirty="0" err="1" smtClean="0"/>
              <a:t>undertand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what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happens</a:t>
            </a:r>
            <a:endParaRPr lang="nb-NO" baseline="0" dirty="0" smtClean="0"/>
          </a:p>
          <a:p>
            <a:r>
              <a:rPr lang="nb-NO" baseline="0" dirty="0" smtClean="0"/>
              <a:t>TAKE THE RED PILL</a:t>
            </a:r>
          </a:p>
          <a:p>
            <a:r>
              <a:rPr lang="nb-NO" baseline="0" dirty="0" smtClean="0"/>
              <a:t>Or, in case </a:t>
            </a:r>
            <a:r>
              <a:rPr lang="nb-NO" baseline="0" dirty="0" err="1" smtClean="0"/>
              <a:t>of</a:t>
            </a:r>
            <a:r>
              <a:rPr lang="nb-NO" baseline="0" dirty="0" smtClean="0"/>
              <a:t> SharePoint and Node.js &gt; </a:t>
            </a:r>
            <a:r>
              <a:rPr lang="nb-NO" baseline="0" dirty="0" err="1" smtClean="0"/>
              <a:t>Eat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both</a:t>
            </a:r>
            <a:r>
              <a:rPr lang="nb-NO" baseline="0" dirty="0" smtClean="0"/>
              <a:t> </a:t>
            </a:r>
            <a:r>
              <a:rPr lang="nb-NO" baseline="0" dirty="0" err="1" smtClean="0"/>
              <a:t>pills</a:t>
            </a:r>
            <a:endParaRPr lang="nb-NO" baseline="0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140969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http://</a:t>
            </a:r>
            <a:r>
              <a:rPr lang="nb-NO" dirty="0" smtClean="0"/>
              <a:t>www.youtube.com/watch?v=IqSecS5oGj4</a:t>
            </a:r>
          </a:p>
          <a:p>
            <a:endParaRPr lang="nb-NO" dirty="0" smtClean="0"/>
          </a:p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458784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This is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really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what</a:t>
            </a:r>
            <a:r>
              <a:rPr lang="nb-NO" baseline="0" dirty="0" smtClean="0"/>
              <a:t> a SharePoint </a:t>
            </a:r>
            <a:r>
              <a:rPr lang="nb-NO" baseline="0" dirty="0" err="1" smtClean="0"/>
              <a:t>App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often</a:t>
            </a:r>
            <a:r>
              <a:rPr lang="nb-NO" baseline="0" dirty="0" smtClean="0"/>
              <a:t> is. </a:t>
            </a:r>
          </a:p>
          <a:p>
            <a:r>
              <a:rPr lang="nb-NO" dirty="0" smtClean="0"/>
              <a:t>Distributed</a:t>
            </a:r>
            <a:r>
              <a:rPr lang="nb-NO" baseline="0" dirty="0" smtClean="0"/>
              <a:t> -&gt; Runs in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cloud</a:t>
            </a:r>
            <a:r>
              <a:rPr lang="nb-NO" baseline="0" dirty="0" smtClean="0"/>
              <a:t> (SharePoint server,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client</a:t>
            </a:r>
            <a:r>
              <a:rPr lang="nb-NO" baseline="0" dirty="0" smtClean="0"/>
              <a:t>, ACS and </a:t>
            </a:r>
            <a:r>
              <a:rPr lang="nb-NO" baseline="0" dirty="0" err="1" smtClean="0"/>
              <a:t>third</a:t>
            </a:r>
            <a:r>
              <a:rPr lang="nb-NO" baseline="0" dirty="0" smtClean="0"/>
              <a:t> party services used)</a:t>
            </a:r>
          </a:p>
          <a:p>
            <a:endParaRPr lang="nb-NO" baseline="0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8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205465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This </a:t>
            </a:r>
            <a:r>
              <a:rPr lang="nb-NO" dirty="0" err="1" smtClean="0"/>
              <a:t>would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look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same </a:t>
            </a:r>
            <a:r>
              <a:rPr lang="nb-NO" baseline="0" dirty="0" err="1" smtClean="0"/>
              <a:t>if</a:t>
            </a:r>
            <a:r>
              <a:rPr lang="nb-NO" baseline="0" dirty="0" smtClean="0"/>
              <a:t> </a:t>
            </a:r>
            <a:r>
              <a:rPr lang="nb-NO" baseline="0" dirty="0" err="1" smtClean="0"/>
              <a:t>you</a:t>
            </a:r>
            <a:r>
              <a:rPr lang="nb-NO" baseline="0" dirty="0" smtClean="0"/>
              <a:t> </a:t>
            </a:r>
            <a:r>
              <a:rPr lang="nb-NO" baseline="0" dirty="0" err="1" smtClean="0"/>
              <a:t>build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other</a:t>
            </a:r>
            <a:r>
              <a:rPr lang="nb-NO" baseline="0" dirty="0" smtClean="0"/>
              <a:t> </a:t>
            </a:r>
            <a:r>
              <a:rPr lang="nb-NO" baseline="0" dirty="0" err="1" smtClean="0"/>
              <a:t>kinds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of</a:t>
            </a:r>
            <a:r>
              <a:rPr lang="nb-NO" baseline="0" dirty="0" smtClean="0"/>
              <a:t> </a:t>
            </a:r>
            <a:r>
              <a:rPr lang="nb-NO" baseline="0" dirty="0" err="1" smtClean="0"/>
              <a:t>apps</a:t>
            </a:r>
            <a:r>
              <a:rPr lang="nb-NO" baseline="0" dirty="0" smtClean="0"/>
              <a:t> as </a:t>
            </a:r>
            <a:r>
              <a:rPr lang="nb-NO" baseline="0" dirty="0" err="1" smtClean="0"/>
              <a:t>well</a:t>
            </a:r>
            <a:r>
              <a:rPr lang="nb-NO" baseline="0" dirty="0" smtClean="0"/>
              <a:t>.</a:t>
            </a:r>
          </a:p>
          <a:p>
            <a:endParaRPr lang="nb-NO" dirty="0" smtClean="0"/>
          </a:p>
          <a:p>
            <a:r>
              <a:rPr lang="nb-NO" dirty="0" smtClean="0"/>
              <a:t>Enterprise </a:t>
            </a:r>
            <a:r>
              <a:rPr lang="nb-NO" dirty="0" err="1" smtClean="0"/>
              <a:t>clow</a:t>
            </a:r>
            <a:r>
              <a:rPr lang="nb-NO" dirty="0" smtClean="0"/>
              <a:t> is happy at </a:t>
            </a:r>
            <a:r>
              <a:rPr lang="nb-NO" dirty="0" err="1" smtClean="0"/>
              <a:t>this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pointn</a:t>
            </a:r>
            <a:endParaRPr lang="nb-NO" baseline="0" dirty="0" smtClean="0"/>
          </a:p>
          <a:p>
            <a:endParaRPr lang="nb-NO" baseline="0" dirty="0" smtClean="0"/>
          </a:p>
          <a:p>
            <a:r>
              <a:rPr lang="nb-NO" baseline="0" dirty="0" err="1" smtClean="0"/>
              <a:t>Can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work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with</a:t>
            </a:r>
            <a:r>
              <a:rPr lang="nb-NO" baseline="0" dirty="0" smtClean="0"/>
              <a:t> Linux </a:t>
            </a:r>
            <a:r>
              <a:rPr lang="nb-NO" baseline="0" dirty="0" err="1" smtClean="0"/>
              <a:t>of</a:t>
            </a:r>
            <a:r>
              <a:rPr lang="nb-NO" baseline="0" dirty="0" smtClean="0"/>
              <a:t> Mac, </a:t>
            </a:r>
            <a:r>
              <a:rPr lang="nb-NO" baseline="0" dirty="0" err="1" smtClean="0"/>
              <a:t>deploy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using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shell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tools</a:t>
            </a:r>
            <a:r>
              <a:rPr lang="nb-NO" baseline="0" dirty="0" smtClean="0"/>
              <a:t> to </a:t>
            </a:r>
            <a:r>
              <a:rPr lang="nb-NO" baseline="0" dirty="0" err="1" smtClean="0"/>
              <a:t>cloud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providers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that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specialize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on</a:t>
            </a:r>
            <a:r>
              <a:rPr lang="nb-NO" baseline="0" dirty="0" smtClean="0"/>
              <a:t> Node.js </a:t>
            </a:r>
            <a:r>
              <a:rPr lang="nb-NO" baseline="0" dirty="0" smtClean="0"/>
              <a:t>hosting</a:t>
            </a:r>
            <a:endParaRPr lang="nb-NO" baseline="0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9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7678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smtClean="0"/>
              <a:t>Klikk for å redigere undertittelstil i malen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6/9/2013</a:t>
            </a:fld>
            <a:endParaRPr lang="en-US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773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6/9/2013</a:t>
            </a:fld>
            <a:endParaRPr lang="en-US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649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6/9/2013</a:t>
            </a:fld>
            <a:endParaRPr lang="en-US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691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6/9/2013</a:t>
            </a:fld>
            <a:endParaRPr lang="en-US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36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6/9/2013</a:t>
            </a:fld>
            <a:endParaRPr lang="en-US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190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6/9/2013</a:t>
            </a:fld>
            <a:endParaRPr lang="en-US" dirty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429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6/9/2013</a:t>
            </a:fld>
            <a:endParaRPr lang="en-US" dirty="0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78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6/9/2013</a:t>
            </a:fld>
            <a:endParaRPr lang="en-US" dirty="0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358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6/9/2013</a:t>
            </a:fld>
            <a:endParaRPr lang="en-US" dirty="0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961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6/9/2013</a:t>
            </a:fld>
            <a:endParaRPr lang="en-US" dirty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167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6/9/2013</a:t>
            </a:fld>
            <a:endParaRPr lang="en-US" dirty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657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6/9/2013</a:t>
            </a:fld>
            <a:endParaRPr lang="en-US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614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Sketch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4267200" y="2870200"/>
            <a:ext cx="9144000" cy="2387600"/>
          </a:xfrm>
        </p:spPr>
        <p:txBody>
          <a:bodyPr>
            <a:normAutofit/>
          </a:bodyPr>
          <a:lstStyle/>
          <a:p>
            <a:r>
              <a:rPr lang="nb-NO" dirty="0" smtClean="0">
                <a:solidFill>
                  <a:srgbClr val="FF0000"/>
                </a:solidFill>
              </a:rPr>
              <a:t>The Enterprise </a:t>
            </a:r>
            <a:r>
              <a:rPr lang="nb-NO" dirty="0" err="1" smtClean="0">
                <a:solidFill>
                  <a:srgbClr val="FF0000"/>
                </a:solidFill>
              </a:rPr>
              <a:t>Clown</a:t>
            </a:r>
            <a:endParaRPr lang="nb-NO" dirty="0">
              <a:solidFill>
                <a:srgbClr val="FF0000"/>
              </a:solidFill>
            </a:endParaRP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4893366" y="6002338"/>
            <a:ext cx="9144000" cy="1655762"/>
          </a:xfrm>
        </p:spPr>
        <p:txBody>
          <a:bodyPr/>
          <a:lstStyle/>
          <a:p>
            <a:r>
              <a:rPr lang="nb-NO" dirty="0" err="1" smtClean="0"/>
              <a:t>Builds</a:t>
            </a:r>
            <a:r>
              <a:rPr lang="nb-NO" dirty="0" smtClean="0"/>
              <a:t> SharePoint </a:t>
            </a:r>
            <a:r>
              <a:rPr lang="nb-NO" dirty="0" err="1" smtClean="0"/>
              <a:t>apps</a:t>
            </a:r>
            <a:r>
              <a:rPr lang="nb-NO" dirty="0" smtClean="0"/>
              <a:t> </a:t>
            </a:r>
            <a:r>
              <a:rPr lang="nb-NO" dirty="0" err="1" smtClean="0"/>
              <a:t>with</a:t>
            </a:r>
            <a:r>
              <a:rPr lang="nb-NO" dirty="0" smtClean="0"/>
              <a:t> Node.js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877798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 </a:t>
            </a:r>
            <a:endParaRPr lang="nb-NO" dirty="0"/>
          </a:p>
        </p:txBody>
      </p:sp>
      <p:pic>
        <p:nvPicPr>
          <p:cNvPr id="4" name="multipleDevice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6333" y="-1"/>
            <a:ext cx="9657745" cy="6858001"/>
          </a:xfrm>
        </p:spPr>
      </p:pic>
    </p:spTree>
    <p:extLst>
      <p:ext uri="{BB962C8B-B14F-4D97-AF65-F5344CB8AC3E}">
        <p14:creationId xmlns:p14="http://schemas.microsoft.com/office/powerpoint/2010/main" val="1436182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Results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err="1" smtClean="0"/>
              <a:t>Lightweight</a:t>
            </a:r>
            <a:endParaRPr lang="nb-NO" dirty="0" smtClean="0"/>
          </a:p>
          <a:p>
            <a:pPr lvl="1"/>
            <a:r>
              <a:rPr lang="nb-NO" dirty="0" err="1" smtClean="0"/>
              <a:t>Cheap</a:t>
            </a:r>
            <a:r>
              <a:rPr lang="nb-NO" dirty="0" smtClean="0"/>
              <a:t> to host and </a:t>
            </a:r>
            <a:r>
              <a:rPr lang="nb-NO" dirty="0" err="1" smtClean="0"/>
              <a:t>scale</a:t>
            </a:r>
            <a:endParaRPr lang="nb-NO" dirty="0" smtClean="0"/>
          </a:p>
          <a:p>
            <a:r>
              <a:rPr lang="nb-NO" dirty="0" err="1" smtClean="0"/>
              <a:t>Understandable</a:t>
            </a:r>
            <a:endParaRPr lang="nb-NO" dirty="0" smtClean="0"/>
          </a:p>
          <a:p>
            <a:pPr lvl="1"/>
            <a:r>
              <a:rPr lang="nb-NO" dirty="0" smtClean="0"/>
              <a:t>No </a:t>
            </a:r>
            <a:r>
              <a:rPr lang="nb-NO" dirty="0" err="1" smtClean="0"/>
              <a:t>automagic</a:t>
            </a:r>
            <a:endParaRPr lang="nb-NO" dirty="0" smtClean="0"/>
          </a:p>
          <a:p>
            <a:r>
              <a:rPr lang="nb-NO" dirty="0" err="1" smtClean="0"/>
              <a:t>Leverage</a:t>
            </a:r>
            <a:r>
              <a:rPr lang="nb-NO" dirty="0" smtClean="0"/>
              <a:t> </a:t>
            </a:r>
            <a:r>
              <a:rPr lang="nb-NO" dirty="0" err="1" smtClean="0"/>
              <a:t>modules</a:t>
            </a:r>
            <a:endParaRPr lang="nb-NO" dirty="0"/>
          </a:p>
          <a:p>
            <a:pPr lvl="1"/>
            <a:r>
              <a:rPr lang="nb-NO" dirty="0" err="1" smtClean="0"/>
              <a:t>npm</a:t>
            </a:r>
            <a:endParaRPr lang="nb-NO" dirty="0" smtClean="0"/>
          </a:p>
          <a:p>
            <a:pPr lvl="1"/>
            <a:r>
              <a:rPr lang="nb-NO" dirty="0" smtClean="0"/>
              <a:t>*</a:t>
            </a:r>
            <a:r>
              <a:rPr lang="nb-NO" dirty="0" err="1" smtClean="0"/>
              <a:t>nix</a:t>
            </a:r>
            <a:r>
              <a:rPr lang="nb-NO" dirty="0" smtClean="0"/>
              <a:t> </a:t>
            </a:r>
            <a:r>
              <a:rPr lang="nb-NO" dirty="0" err="1" smtClean="0"/>
              <a:t>processes</a:t>
            </a:r>
            <a:endParaRPr lang="nb-NO" dirty="0"/>
          </a:p>
          <a:p>
            <a:r>
              <a:rPr lang="nb-NO" dirty="0" smtClean="0"/>
              <a:t>Professional support</a:t>
            </a:r>
          </a:p>
        </p:txBody>
      </p:sp>
    </p:spTree>
    <p:extLst>
      <p:ext uri="{BB962C8B-B14F-4D97-AF65-F5344CB8AC3E}">
        <p14:creationId xmlns:p14="http://schemas.microsoft.com/office/powerpoint/2010/main" val="3162949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nb-NO" sz="4800" dirty="0" smtClean="0"/>
          </a:p>
          <a:p>
            <a:pPr marL="0" indent="0">
              <a:buNone/>
            </a:pPr>
            <a:r>
              <a:rPr lang="nb-NO" sz="4800" dirty="0" smtClean="0"/>
              <a:t>«</a:t>
            </a:r>
            <a:r>
              <a:rPr lang="nb-NO" sz="4800" dirty="0" err="1" smtClean="0"/>
              <a:t>Dare</a:t>
            </a:r>
            <a:r>
              <a:rPr lang="nb-NO" sz="4800" dirty="0" smtClean="0"/>
              <a:t> to </a:t>
            </a:r>
            <a:r>
              <a:rPr lang="nb-NO" sz="4800" dirty="0" err="1" smtClean="0"/>
              <a:t>wear</a:t>
            </a:r>
            <a:r>
              <a:rPr lang="nb-NO" sz="4800" dirty="0" smtClean="0"/>
              <a:t> </a:t>
            </a:r>
            <a:r>
              <a:rPr lang="nb-NO" sz="4800" dirty="0" err="1" smtClean="0"/>
              <a:t>the</a:t>
            </a:r>
            <a:r>
              <a:rPr lang="nb-NO" sz="4800" dirty="0" smtClean="0"/>
              <a:t> </a:t>
            </a:r>
            <a:r>
              <a:rPr lang="nb-NO" sz="4800" dirty="0" err="1" smtClean="0"/>
              <a:t>foolish</a:t>
            </a:r>
            <a:r>
              <a:rPr lang="nb-NO" sz="4800" dirty="0" smtClean="0"/>
              <a:t> </a:t>
            </a:r>
            <a:r>
              <a:rPr lang="nb-NO" sz="4800" dirty="0" err="1" smtClean="0"/>
              <a:t>clown</a:t>
            </a:r>
            <a:r>
              <a:rPr lang="nb-NO" sz="4800" dirty="0" smtClean="0"/>
              <a:t> face»</a:t>
            </a:r>
          </a:p>
          <a:p>
            <a:pPr marL="3657600" lvl="8" indent="0">
              <a:buNone/>
            </a:pPr>
            <a:r>
              <a:rPr lang="nb-NO" sz="3800" dirty="0" smtClean="0"/>
              <a:t>			</a:t>
            </a:r>
          </a:p>
          <a:p>
            <a:pPr marL="3657600" lvl="8" indent="0">
              <a:buNone/>
            </a:pPr>
            <a:r>
              <a:rPr lang="nb-NO" sz="3800" dirty="0"/>
              <a:t>	</a:t>
            </a:r>
            <a:r>
              <a:rPr lang="nb-NO" sz="3800" dirty="0" smtClean="0"/>
              <a:t>			</a:t>
            </a:r>
            <a:r>
              <a:rPr lang="nb-NO" sz="3800" dirty="0" smtClean="0"/>
              <a:t>Frank </a:t>
            </a:r>
            <a:r>
              <a:rPr lang="nb-NO" sz="3800" dirty="0" smtClean="0"/>
              <a:t>Sinatra</a:t>
            </a:r>
          </a:p>
        </p:txBody>
      </p:sp>
    </p:spTree>
    <p:extLst>
      <p:ext uri="{BB962C8B-B14F-4D97-AF65-F5344CB8AC3E}">
        <p14:creationId xmlns:p14="http://schemas.microsoft.com/office/powerpoint/2010/main" val="3766523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err="1" smtClean="0"/>
              <a:t>QuePort</a:t>
            </a:r>
            <a:endParaRPr lang="nb-NO" dirty="0" smtClean="0"/>
          </a:p>
          <a:p>
            <a:r>
              <a:rPr lang="nb-NO" dirty="0" smtClean="0"/>
              <a:t>@</a:t>
            </a:r>
            <a:r>
              <a:rPr lang="nb-NO" dirty="0" err="1" smtClean="0"/>
              <a:t>askildt</a:t>
            </a:r>
            <a:r>
              <a:rPr lang="nb-NO" dirty="0" smtClean="0"/>
              <a:t>, @</a:t>
            </a:r>
            <a:r>
              <a:rPr lang="nb-NO" dirty="0" err="1" smtClean="0"/>
              <a:t>jornare</a:t>
            </a:r>
            <a:endParaRPr lang="nb-NO" dirty="0" smtClean="0"/>
          </a:p>
          <a:p>
            <a:r>
              <a:rPr lang="nb-NO" dirty="0" smtClean="0"/>
              <a:t>The SharePoint </a:t>
            </a:r>
            <a:r>
              <a:rPr lang="nb-NO" dirty="0" err="1" smtClean="0"/>
              <a:t>App</a:t>
            </a:r>
            <a:r>
              <a:rPr lang="nb-NO" dirty="0" smtClean="0"/>
              <a:t> </a:t>
            </a:r>
            <a:r>
              <a:rPr lang="nb-NO" dirty="0" err="1" smtClean="0"/>
              <a:t>Wizardry</a:t>
            </a:r>
            <a:r>
              <a:rPr lang="nb-NO" dirty="0" smtClean="0"/>
              <a:t> for pissing </a:t>
            </a:r>
            <a:r>
              <a:rPr lang="nb-NO" dirty="0" err="1" smtClean="0"/>
              <a:t>me</a:t>
            </a:r>
            <a:r>
              <a:rPr lang="nb-NO" dirty="0" smtClean="0"/>
              <a:t> </a:t>
            </a:r>
            <a:r>
              <a:rPr lang="nb-NO" dirty="0" err="1" smtClean="0"/>
              <a:t>sufficiently</a:t>
            </a:r>
            <a:r>
              <a:rPr lang="nb-NO" dirty="0" smtClean="0"/>
              <a:t> </a:t>
            </a:r>
            <a:r>
              <a:rPr lang="nb-NO" dirty="0" err="1" smtClean="0"/>
              <a:t>off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906386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Who </a:t>
            </a:r>
            <a:r>
              <a:rPr lang="nb-NO" dirty="0" err="1" smtClean="0"/>
              <a:t>are</a:t>
            </a:r>
            <a:r>
              <a:rPr lang="nb-NO" dirty="0" smtClean="0"/>
              <a:t> </a:t>
            </a:r>
            <a:r>
              <a:rPr lang="nb-NO" dirty="0" err="1" smtClean="0"/>
              <a:t>we</a:t>
            </a:r>
            <a:endParaRPr lang="nb-NO" dirty="0"/>
          </a:p>
        </p:txBody>
      </p:sp>
      <p:pic>
        <p:nvPicPr>
          <p:cNvPr id="5" name="Plassholder for innhold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3056781" cy="7497955"/>
          </a:xfrm>
        </p:spPr>
      </p:pic>
      <p:pic>
        <p:nvPicPr>
          <p:cNvPr id="4" name="Bild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748976"/>
            <a:ext cx="8001000" cy="311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808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1008321" y="1868155"/>
            <a:ext cx="10515600" cy="4351338"/>
          </a:xfrm>
        </p:spPr>
        <p:txBody>
          <a:bodyPr/>
          <a:lstStyle/>
          <a:p>
            <a:r>
              <a:rPr lang="nb-NO" dirty="0" smtClean="0"/>
              <a:t>Too cool to be Enterprise</a:t>
            </a:r>
          </a:p>
          <a:p>
            <a:endParaRPr lang="nb-NO" dirty="0"/>
          </a:p>
          <a:p>
            <a:r>
              <a:rPr lang="nb-NO" dirty="0" smtClean="0"/>
              <a:t>Too </a:t>
            </a:r>
            <a:r>
              <a:rPr lang="nb-NO" dirty="0" err="1" smtClean="0"/>
              <a:t>Enterprisye</a:t>
            </a:r>
            <a:r>
              <a:rPr lang="nb-NO" dirty="0" smtClean="0"/>
              <a:t> to be cool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513509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nb-NO" dirty="0" smtClean="0"/>
              <a:t>SharePoint </a:t>
            </a:r>
            <a:r>
              <a:rPr lang="nb-NO" dirty="0" err="1" smtClean="0"/>
              <a:t>vs</a:t>
            </a:r>
            <a:r>
              <a:rPr lang="nb-NO" dirty="0" smtClean="0"/>
              <a:t> node.js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b-NO" dirty="0" err="1" smtClean="0"/>
              <a:t>Enterprisy</a:t>
            </a:r>
            <a:r>
              <a:rPr lang="nb-NO" dirty="0" smtClean="0"/>
              <a:t> </a:t>
            </a:r>
            <a:r>
              <a:rPr lang="nb-NO" dirty="0" err="1" smtClean="0"/>
              <a:t>monolithic</a:t>
            </a:r>
            <a:r>
              <a:rPr lang="nb-NO" dirty="0" smtClean="0"/>
              <a:t> </a:t>
            </a:r>
            <a:r>
              <a:rPr lang="nb-NO" dirty="0" err="1" smtClean="0"/>
              <a:t>product</a:t>
            </a:r>
            <a:endParaRPr lang="nb-NO" dirty="0" smtClean="0"/>
          </a:p>
          <a:p>
            <a:r>
              <a:rPr lang="nb-NO" dirty="0" smtClean="0"/>
              <a:t>IDE </a:t>
            </a:r>
            <a:r>
              <a:rPr lang="nb-NO" dirty="0"/>
              <a:t>D</a:t>
            </a:r>
            <a:r>
              <a:rPr lang="nb-NO" dirty="0" smtClean="0"/>
              <a:t>riven </a:t>
            </a:r>
            <a:r>
              <a:rPr lang="nb-NO" dirty="0"/>
              <a:t>D</a:t>
            </a:r>
            <a:r>
              <a:rPr lang="nb-NO" dirty="0" smtClean="0"/>
              <a:t>evelopment </a:t>
            </a:r>
            <a:r>
              <a:rPr lang="nb-NO" dirty="0" err="1" smtClean="0"/>
              <a:t>assisted</a:t>
            </a:r>
            <a:r>
              <a:rPr lang="nb-NO" dirty="0" smtClean="0"/>
              <a:t> by </a:t>
            </a:r>
            <a:r>
              <a:rPr lang="nb-NO" dirty="0" err="1" smtClean="0"/>
              <a:t>wizards</a:t>
            </a:r>
            <a:endParaRPr lang="nb-NO" dirty="0"/>
          </a:p>
          <a:p>
            <a:r>
              <a:rPr lang="nb-NO" dirty="0" smtClean="0"/>
              <a:t>Hipster </a:t>
            </a:r>
            <a:r>
              <a:rPr lang="nb-NO" dirty="0" err="1" smtClean="0"/>
              <a:t>factor</a:t>
            </a:r>
            <a:r>
              <a:rPr lang="nb-NO" dirty="0" smtClean="0"/>
              <a:t>: </a:t>
            </a:r>
            <a:r>
              <a:rPr lang="nb-NO" dirty="0" err="1" smtClean="0"/>
              <a:t>near</a:t>
            </a:r>
            <a:r>
              <a:rPr lang="nb-NO" dirty="0" smtClean="0"/>
              <a:t> zero</a:t>
            </a:r>
            <a:endParaRPr lang="nb-NO" dirty="0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b-NO" dirty="0" smtClean="0"/>
              <a:t>Lean</a:t>
            </a:r>
            <a:endParaRPr lang="nb-NO" dirty="0" smtClean="0"/>
          </a:p>
          <a:p>
            <a:r>
              <a:rPr lang="nb-NO" dirty="0" err="1" smtClean="0"/>
              <a:t>Functionality</a:t>
            </a:r>
            <a:r>
              <a:rPr lang="nb-NO" dirty="0" smtClean="0"/>
              <a:t> in </a:t>
            </a:r>
            <a:r>
              <a:rPr lang="nb-NO" dirty="0" err="1" smtClean="0"/>
              <a:t>modules</a:t>
            </a:r>
            <a:endParaRPr lang="nb-NO" dirty="0" smtClean="0"/>
          </a:p>
          <a:p>
            <a:pPr lvl="1"/>
            <a:r>
              <a:rPr lang="nb-NO" dirty="0" smtClean="0"/>
              <a:t>NPM</a:t>
            </a:r>
          </a:p>
          <a:p>
            <a:r>
              <a:rPr lang="nb-NO" dirty="0" err="1" smtClean="0"/>
              <a:t>You</a:t>
            </a:r>
            <a:r>
              <a:rPr lang="nb-NO" dirty="0" smtClean="0"/>
              <a:t> </a:t>
            </a:r>
            <a:r>
              <a:rPr lang="nb-NO" dirty="0" err="1" smtClean="0"/>
              <a:t>choose</a:t>
            </a:r>
            <a:r>
              <a:rPr lang="nb-NO" dirty="0" smtClean="0"/>
              <a:t> </a:t>
            </a:r>
            <a:r>
              <a:rPr lang="nb-NO" dirty="0" err="1" smtClean="0"/>
              <a:t>dev</a:t>
            </a:r>
            <a:r>
              <a:rPr lang="nb-NO" dirty="0" smtClean="0"/>
              <a:t>. </a:t>
            </a:r>
            <a:r>
              <a:rPr lang="nb-NO" dirty="0" err="1" smtClean="0"/>
              <a:t>env</a:t>
            </a:r>
            <a:r>
              <a:rPr lang="nb-NO" dirty="0" smtClean="0"/>
              <a:t>.</a:t>
            </a:r>
            <a:endParaRPr lang="nb-NO" dirty="0"/>
          </a:p>
          <a:p>
            <a:r>
              <a:rPr lang="nb-NO" dirty="0" smtClean="0"/>
              <a:t>Hipster </a:t>
            </a:r>
            <a:r>
              <a:rPr lang="nb-NO" dirty="0" err="1" smtClean="0"/>
              <a:t>factor</a:t>
            </a:r>
            <a:r>
              <a:rPr lang="nb-NO" dirty="0" smtClean="0"/>
              <a:t>: </a:t>
            </a:r>
            <a:r>
              <a:rPr lang="nb-NO" dirty="0" err="1" smtClean="0"/>
              <a:t>Almost</a:t>
            </a:r>
            <a:r>
              <a:rPr lang="nb-NO" dirty="0" smtClean="0"/>
              <a:t> </a:t>
            </a:r>
            <a:r>
              <a:rPr lang="nb-NO" dirty="0" err="1" smtClean="0"/>
              <a:t>Erlang</a:t>
            </a:r>
            <a:r>
              <a:rPr lang="nb-NO" dirty="0" smtClean="0"/>
              <a:t> and </a:t>
            </a:r>
            <a:r>
              <a:rPr lang="nb-NO" dirty="0" err="1" smtClean="0"/>
              <a:t>Clojure</a:t>
            </a:r>
            <a:endParaRPr lang="nb-NO" dirty="0" smtClean="0"/>
          </a:p>
        </p:txBody>
      </p:sp>
    </p:spTree>
    <p:extLst>
      <p:ext uri="{BB962C8B-B14F-4D97-AF65-F5344CB8AC3E}">
        <p14:creationId xmlns:p14="http://schemas.microsoft.com/office/powerpoint/2010/main" val="2719542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images1.wikia.nocookie.net/__cb20121003055425/lotr/images/4/4f/Gandalf_the_White_return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96927" y="-136525"/>
            <a:ext cx="17699221" cy="7409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2547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7356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643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4" name="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8787" y="212033"/>
            <a:ext cx="9074426" cy="6443784"/>
          </a:xfrm>
        </p:spPr>
      </p:pic>
    </p:spTree>
    <p:extLst>
      <p:ext uri="{BB962C8B-B14F-4D97-AF65-F5344CB8AC3E}">
        <p14:creationId xmlns:p14="http://schemas.microsoft.com/office/powerpoint/2010/main" val="591076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46375"/>
            <a:ext cx="12192000" cy="382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299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239" y="0"/>
            <a:ext cx="106944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253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1331</TotalTime>
  <Words>467</Words>
  <Application>Microsoft Office PowerPoint</Application>
  <PresentationFormat>Widescreen</PresentationFormat>
  <Paragraphs>75</Paragraphs>
  <Slides>13</Slides>
  <Notes>10</Notes>
  <HiddenSlides>0</HiddenSlides>
  <MMClips>2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Office-tema</vt:lpstr>
      <vt:lpstr>The Enterprise Clown</vt:lpstr>
      <vt:lpstr>Who are we</vt:lpstr>
      <vt:lpstr>PowerPoint-presentasjon</vt:lpstr>
      <vt:lpstr>SharePoint vs node.js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 </vt:lpstr>
      <vt:lpstr>Results</vt:lpstr>
      <vt:lpstr>PowerPoint-presentasjon</vt:lpstr>
      <vt:lpstr>PowerPoint-presentasjon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Enterprise Clown</dc:title>
  <dc:creator>Bjartwolf</dc:creator>
  <cp:lastModifiedBy>Microsoft-konto</cp:lastModifiedBy>
  <cp:revision>41</cp:revision>
  <dcterms:created xsi:type="dcterms:W3CDTF">2013-06-08T13:47:38Z</dcterms:created>
  <dcterms:modified xsi:type="dcterms:W3CDTF">2013-06-09T15:01:56Z</dcterms:modified>
</cp:coreProperties>
</file>

<file path=docProps/thumbnail.jpeg>
</file>